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19E35-B714-4906-832E-F43BD8C02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1C7D16-7842-424D-944B-B4901BC6B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531542-BBC2-4C27-B6C1-CAB668E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A1F-423C-4F7A-9A0D-5070FF1CD6C1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F80438-335B-4FDD-868E-A6778275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ED92F4-B265-4A00-A434-797C5405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5F54-EC6B-4A4C-A1BF-05FABBAC6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237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C7C0F6-70D6-4641-B45A-BF36E8FF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3B419D-9639-4D3B-ABD8-58BE3378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C3B854-221C-424A-A050-D6748F7F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9A1F-423C-4F7A-9A0D-5070FF1CD6C1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C0256E-1313-48F0-A578-0A7B4630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B64427-3FFF-45EF-9769-EAF41E8F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5F54-EC6B-4A4C-A1BF-05FABBAC6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2042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C4F4E8-ABE6-40A1-B453-B158341F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99EAD6-D5F5-421B-A472-0939DAB2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AC2AA9-6C84-47FE-873B-0812052AE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9A1F-423C-4F7A-9A0D-5070FF1CD6C1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9BB957-5F8D-4FA1-AC79-234EA89D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DE019A-85B7-481C-9D30-CE0A0A5D8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5F54-EC6B-4A4C-A1BF-05FABBAC6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6.jpeg" /><Relationship Id="rId11" Type="http://schemas.openxmlformats.org/officeDocument/2006/relationships/image" Target="../media/image27.jpeg" /><Relationship Id="rId12" Type="http://schemas.openxmlformats.org/officeDocument/2006/relationships/image" Target="../media/image28.jpeg" /><Relationship Id="rId2" Type="http://schemas.openxmlformats.org/officeDocument/2006/relationships/image" Target="../media/image12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Relationship Id="rId8" Type="http://schemas.openxmlformats.org/officeDocument/2006/relationships/image" Target="../media/image24.jpeg" /><Relationship Id="rId9" Type="http://schemas.openxmlformats.org/officeDocument/2006/relationships/image" Target="../media/image2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12.jpeg" /><Relationship Id="rId4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335EB-6681-4663-97CD-41578FCE9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68" y="420222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6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«Мой прадедушка - защитник Родины»</a:t>
            </a:r>
            <a:br>
              <a:rPr lang="ru-RU" sz="4800">
                <a:solidFill>
                  <a:srgbClr val="000000"/>
                </a:solidFill>
                <a:effectLst/>
                <a:latin typeface="XO Thame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DF52A55-A7B7-4D88-BE75-2714208276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427397-2425-488C-A85D-5DFC4606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4315"/>
            <a:ext cx="12192000" cy="75553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3A05F8A-F761-4E89-AB97-3149C757B7F6}"/>
              </a:ext>
            </a:extLst>
          </p:cNvPr>
          <p:cNvSpPr/>
          <p:nvPr/>
        </p:nvSpPr>
        <p:spPr>
          <a:xfrm>
            <a:off x="141768" y="1852772"/>
            <a:ext cx="11674286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</a:p>
          <a:p>
            <a:pPr marL="571500" algn="ctr">
              <a:lnSpc>
                <a:spcPct val="150000"/>
              </a:lnSpc>
            </a:pPr>
            <a:r>
              <a:rPr lang="ru-RU" sz="4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«Мой прадедушка - защитник Родины»</a:t>
            </a:r>
          </a:p>
          <a:p>
            <a:pPr algn="ctr"/>
            <a:endParaRPr lang="ru-RU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875174C-C3E6-444C-A817-46CD11DCF15C}"/>
              </a:ext>
            </a:extLst>
          </p:cNvPr>
          <p:cNvSpPr/>
          <p:nvPr/>
        </p:nvSpPr>
        <p:spPr>
          <a:xfrm>
            <a:off x="7764650" y="3730209"/>
            <a:ext cx="366534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</a:p>
          <a:p>
            <a:r>
              <a:rPr lang="ru-RU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Радостев Платон</a:t>
            </a:r>
          </a:p>
          <a:p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одготовительная группа</a:t>
            </a:r>
          </a:p>
          <a:p>
            <a:r>
              <a:rPr lang="ru-RU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«Юсьвинский  детский </a:t>
            </a:r>
            <a:r>
              <a:rPr lang="ru-RU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 «Золотой петушок»</a:t>
            </a:r>
            <a:endPara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75174C-C3E6-444C-A817-46CD11DCF15C}"/>
              </a:ext>
            </a:extLst>
          </p:cNvPr>
          <p:cNvSpPr/>
          <p:nvPr/>
        </p:nvSpPr>
        <p:spPr>
          <a:xfrm>
            <a:off x="5700794" y="5734657"/>
            <a:ext cx="14129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Юсьва, 2025 </a:t>
            </a:r>
            <a:endParaRPr lang="ru-RU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2398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5DAD8-59D3-46F7-BF4C-683E14B3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2FB60F-F7AB-4367-AE80-D5264781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EA0D73-C2A9-4521-9D64-53543A70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5D4B01-4A7D-46B8-BAFB-80244DDB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208" y="2115184"/>
            <a:ext cx="1838761" cy="31634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039BBE2-2BC7-48E5-A204-1EA63B9D0B7A}"/>
              </a:ext>
            </a:extLst>
          </p:cNvPr>
          <p:cNvSpPr/>
          <p:nvPr/>
        </p:nvSpPr>
        <p:spPr>
          <a:xfrm>
            <a:off x="1410742" y="5278644"/>
            <a:ext cx="39342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взятие Берлина»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BEDAFF-55DA-4451-928C-542CFAD28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912" y="2047889"/>
            <a:ext cx="1984029" cy="32065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AC85249-B3EF-424C-8272-BA59E531F56E}"/>
              </a:ext>
            </a:extLst>
          </p:cNvPr>
          <p:cNvSpPr/>
          <p:nvPr/>
        </p:nvSpPr>
        <p:spPr>
          <a:xfrm>
            <a:off x="6846977" y="5278643"/>
            <a:ext cx="35158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«Георгий Жуков»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29285FC-0E4A-4B9F-857B-6AD4E7389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602" y="1075752"/>
            <a:ext cx="814496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77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47069E-87FF-4E89-952F-747EBBC9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BD8503-3B36-4BCC-B59F-F95AA353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AE012F-12AD-4D5F-A5C5-7D65AB0D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09F550B-7E27-4DDE-92A1-E09F239384B1}"/>
              </a:ext>
            </a:extLst>
          </p:cNvPr>
          <p:cNvSpPr/>
          <p:nvPr/>
        </p:nvSpPr>
        <p:spPr>
          <a:xfrm>
            <a:off x="1720349" y="1241218"/>
            <a:ext cx="2178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DFC018A-CA17-48D0-AD87-0AB1F78CD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23" y="1960930"/>
            <a:ext cx="2175427" cy="2175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D33EFD-5A24-4468-9CBB-18E7F053A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997" y="1796446"/>
            <a:ext cx="1379822" cy="22067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A573326-091B-48CD-879C-B5CBC6838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37" y="1303230"/>
            <a:ext cx="1626194" cy="2272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A849006-C044-4BFC-906B-5B5D53E8A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441" y="1280622"/>
            <a:ext cx="1664013" cy="22562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C9C813C-7332-4F11-A965-21E103759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352" y="1265525"/>
            <a:ext cx="1384550" cy="2256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E9AF0DF-4B20-44F9-B7A1-CF383E8AB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348" y="4244264"/>
            <a:ext cx="1710268" cy="15955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9D1570C-E168-4E3B-9738-41E6F44B1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5327" y="4244264"/>
            <a:ext cx="1639070" cy="16390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2CDD28A-D572-437A-8395-9F2297D4E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3063" y="3919427"/>
            <a:ext cx="2019213" cy="20192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9D99D10-1D57-48F9-ADF1-3EAC4EB81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7112" y="3753559"/>
            <a:ext cx="1627481" cy="22067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BBC7099-551B-46D2-9AFD-D4C5D94DFF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4335" y="3753559"/>
            <a:ext cx="1265156" cy="22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0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9092DD-B4A0-4E6C-9224-55B10B56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D8A17BB3-0B9E-47DE-A9CD-ECC615B72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7756"/>
            <a:ext cx="7620000" cy="326707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532C8A-778F-4E4B-91AD-A5F97301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8AA7A-CE85-449E-BCB0-8BC43C0A3029}"/>
              </a:ext>
            </a:extLst>
          </p:cNvPr>
          <p:cNvSpPr txBox="1"/>
          <p:nvPr/>
        </p:nvSpPr>
        <p:spPr>
          <a:xfrm>
            <a:off x="985631" y="1841408"/>
            <a:ext cx="4419600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Сразу после возвращения домой, он не сидел сложа руки, а продолжил работу в колхозе имени Кирова. </a:t>
            </a:r>
          </a:p>
          <a:p>
            <a:pPr indent="450215" algn="just">
              <a:spcAft>
                <a:spcPts val="800"/>
              </a:spcAft>
            </a:pPr>
            <a:endParaRPr lang="ru-RU" sz="240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 рабочих рук не хватало не только в селах, но и в деревнях.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CA0D15-5911-4ABF-87DC-E2BE0F94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692" y="1627986"/>
            <a:ext cx="5413677" cy="31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859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1A3B7F-5164-4932-9635-CDA64ECF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C80D5-8833-42CD-9599-6589040C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3D-A442-4897-8FC3-7E5F3726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DE4E92-79B2-4885-861B-B9C3098E435E}"/>
              </a:ext>
            </a:extLst>
          </p:cNvPr>
          <p:cNvSpPr txBox="1"/>
          <p:nvPr/>
        </p:nvSpPr>
        <p:spPr>
          <a:xfrm>
            <a:off x="1757030" y="1058665"/>
            <a:ext cx="9385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Женившись после войны на моей прабабушке Екатерине Филипповне, он прожил с ней счастливые годы своей жизни. Родились у них шестеро детей – три сына и три дочери.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DB2A18-C914-43DF-9D9A-C296B7EF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962" y="2489951"/>
            <a:ext cx="3294367" cy="3214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9937DA-9F95-45B3-855E-AA1DD8F86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21" y="2785098"/>
            <a:ext cx="3627676" cy="2474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A68DD8-1F40-4A11-830D-A606A52F7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798" y="2827301"/>
            <a:ext cx="3462670" cy="24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1995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1A3B7F-5164-4932-9635-CDA64ECF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C80D5-8833-42CD-9599-6589040C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317D3D-A442-4897-8FC3-7E5F3726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9E31B8-0EAD-4F7F-A247-7C6C6FC7D6BE}"/>
              </a:ext>
            </a:extLst>
          </p:cNvPr>
          <p:cNvSpPr txBox="1"/>
          <p:nvPr/>
        </p:nvSpPr>
        <p:spPr>
          <a:xfrm>
            <a:off x="1918001" y="1401770"/>
            <a:ext cx="7494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Моего прадедушки не стало в 2000 году.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777927-200A-430D-8DBF-032B77A6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47" y="2282926"/>
            <a:ext cx="3320006" cy="3536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772B29-8E83-4053-A12C-33A50BF67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74" y="2282927"/>
            <a:ext cx="2419610" cy="35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340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2AC7B0-7641-4A9B-AC90-D12E53FB3F7D}"/>
              </a:ext>
            </a:extLst>
          </p:cNvPr>
          <p:cNvSpPr txBox="1"/>
          <p:nvPr/>
        </p:nvSpPr>
        <p:spPr>
          <a:xfrm>
            <a:off x="386316" y="1259130"/>
            <a:ext cx="11419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всегда буду помнить и гордиться своим прадедом!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8CDC57-095E-4918-B54C-BD13011C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43" y="2232481"/>
            <a:ext cx="10203712" cy="40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489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2AA2AA-101B-42F2-8308-2B494538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FF712B-34A9-4DDF-8D04-E257E7A71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4D9FE0-75FE-4A92-BE44-5B216DEDD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ABED84-A14D-4646-9C93-9C19F3513B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222" y="999459"/>
            <a:ext cx="3168503" cy="495697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409A48-FF57-4850-A46B-887E3C5340D2}"/>
              </a:ext>
            </a:extLst>
          </p:cNvPr>
          <p:cNvSpPr txBox="1"/>
          <p:nvPr/>
        </p:nvSpPr>
        <p:spPr>
          <a:xfrm>
            <a:off x="1083414" y="1999475"/>
            <a:ext cx="5347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Летом, мы с родителями посетили город Волгоград. </a:t>
            </a:r>
          </a:p>
          <a:p>
            <a:pPr algn="just"/>
            <a:endParaRPr lang="ru-RU" sz="2000"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увидел скульптуру, она была очень высокая. Ее было заметно с каждого уголка города.</a:t>
            </a:r>
          </a:p>
          <a:p>
            <a:pPr algn="just"/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спросил у мамы, как называется эта скульптура и зачем ее установили?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02106619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42C53F-B239-4FF6-839F-F5A578DA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FF0A0-F7F7-4B00-B7BC-C15D7464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FC035B-B9C0-4331-B95F-A3D121A2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D37F3B-F432-425B-8444-05E7ACB79A10}"/>
              </a:ext>
            </a:extLst>
          </p:cNvPr>
          <p:cNvSpPr txBox="1"/>
          <p:nvPr/>
        </p:nvSpPr>
        <p:spPr>
          <a:xfrm>
            <a:off x="1201479" y="2055813"/>
            <a:ext cx="4561368" cy="2061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мне ответила, что скульптура называется «Родина мать – зовет!» И установили её в память о тех, кто погиб, защищая нашу Родину от врагов в годы Великой отечественной войны.</a:t>
            </a:r>
          </a:p>
          <a:p>
            <a:pPr algn="ctr">
              <a:lnSpc>
                <a:spcPct val="115000"/>
              </a:lnSpc>
            </a:pPr>
            <a:endParaRPr lang="ru-RU" sz="1200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39797F9-0805-43E4-AC71-6A3C716F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91" y="1012765"/>
            <a:ext cx="3604707" cy="48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623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EBF07B-AF7A-425D-9D09-7AF483BE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A9A0D4-4903-46CB-A542-C4219A44C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0052E7-A288-48EB-BAB0-456EB86A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4FCD19-0DC5-4AA7-8638-D15D40280AF8}"/>
              </a:ext>
            </a:extLst>
          </p:cNvPr>
          <p:cNvSpPr txBox="1"/>
          <p:nvPr/>
        </p:nvSpPr>
        <p:spPr>
          <a:xfrm>
            <a:off x="1816396" y="1144588"/>
            <a:ext cx="918830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стало интересно, а мои бабушки и дедушки были на войне?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9FCC59-0AD7-4F74-B35A-2524E856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664" y="1762542"/>
            <a:ext cx="6139599" cy="40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743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2C00D0-1FE8-407C-921C-5CEA2147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711E3B-DAF1-473D-9AEB-7081CF136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0D5BC5-8545-4619-A1C7-0673B133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FD393A-9C70-48BB-9A49-9387D547C01C}"/>
              </a:ext>
            </a:extLst>
          </p:cNvPr>
          <p:cNvSpPr txBox="1"/>
          <p:nvPr/>
        </p:nvSpPr>
        <p:spPr>
          <a:xfrm>
            <a:off x="962882" y="1730043"/>
            <a:ext cx="43930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0980" algn="just">
              <a:lnSpc>
                <a:spcPct val="150000"/>
              </a:lnSpc>
            </a:pPr>
            <a:r>
              <a:rPr lang="ru-RU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бабушки я узнал, что прадедушку звали 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Нечаев Михаил Сергеевич родился в 1926 году. </a:t>
            </a:r>
          </a:p>
          <a:p>
            <a:pPr indent="220980" algn="just">
              <a:lnSpc>
                <a:spcPct val="150000"/>
              </a:lnSpc>
            </a:pP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Детство его прошло в деревне Гурино, Кудымкарского района. Начал работать в Колхозе после окончания 4 классов. До 18 лет возил на лошадях хлеб в Менделеево, а </a:t>
            </a:r>
            <a:r>
              <a:rPr lang="ru-RU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оттуда – топливо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382B49-7C2C-460F-A935-25175AEB5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4588"/>
            <a:ext cx="3502793" cy="46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925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564159-BAEF-4787-93BE-5AE9C078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773B98-2E58-474A-812F-67297A50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1999E1-F7D3-4408-ACF6-0322C47F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FE4DE2-60A4-4879-AB2C-194239A127A1}"/>
              </a:ext>
            </a:extLst>
          </p:cNvPr>
          <p:cNvSpPr txBox="1"/>
          <p:nvPr/>
        </p:nvSpPr>
        <p:spPr>
          <a:xfrm>
            <a:off x="838200" y="1940066"/>
            <a:ext cx="5257800" cy="3349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0980" algn="just">
              <a:lnSpc>
                <a:spcPct val="150000"/>
              </a:lnSpc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1942 году ему исполнилось 18 лет, его призвали на войну. </a:t>
            </a:r>
            <a:endParaRPr lang="ru-RU" sz="2400" smtClean="0">
              <a:solidFill>
                <a:srgbClr val="0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220980" algn="just">
              <a:lnSpc>
                <a:spcPct val="150000"/>
              </a:lnSpc>
            </a:pPr>
            <a:endParaRPr lang="ru-RU" sz="24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0980" algn="just">
              <a:lnSpc>
                <a:spcPct val="150000"/>
              </a:lnSpc>
            </a:pPr>
            <a:r>
              <a:rPr lang="ru-RU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знал, что такое война, но война с фашистами была очень жестокая. </a:t>
            </a:r>
            <a:endParaRPr lang="ru-RU" sz="2400">
              <a:solidFill>
                <a:srgbClr val="000000"/>
              </a:solidFill>
              <a:effectLst/>
              <a:highlight>
                <a:srgbClr val="FFFF00"/>
              </a:highlight>
              <a:latin typeface="XO Thames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842F5E7-565A-4232-918A-5A43E49A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90" y="889703"/>
            <a:ext cx="3475074" cy="50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34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52200-259F-49AD-A9D0-92AD7EB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2D804C-E940-4BDD-86FC-82484372F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424267-257E-4E6B-8614-8CB9DD169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10A97A-6AAA-4148-BC2E-CDB18E8BFD5F}"/>
              </a:ext>
            </a:extLst>
          </p:cNvPr>
          <p:cNvSpPr txBox="1"/>
          <p:nvPr/>
        </p:nvSpPr>
        <p:spPr>
          <a:xfrm>
            <a:off x="838201" y="1825625"/>
            <a:ext cx="4771246" cy="3463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узнать больше информации про моего прадеда, мы с родителями обратились к сети Интернет. На сайте «Память народа», мы нашли информацию о воинском звании сержант и о том, что прадед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дошел до Рейхстага (Германия) </a:t>
            </a:r>
            <a:endParaRPr lang="ru-RU" sz="2400" b="1">
              <a:solidFill>
                <a:srgbClr val="000000"/>
              </a:solidFill>
              <a:effectLst/>
              <a:latin typeface="XO Thames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B4C2828-9E2C-4302-9014-A6DDCCC7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55" y="947475"/>
            <a:ext cx="3462592" cy="49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69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8B548A-EC94-4A4C-A3BD-A5118FF4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CDFE27-7A92-427E-85C9-52420C46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B377D4-7898-4DC9-B3CD-C561E94B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7E6DA8B-1E82-4310-8D16-EA6C78D2734E}"/>
              </a:ext>
            </a:extLst>
          </p:cNvPr>
          <p:cNvSpPr/>
          <p:nvPr/>
        </p:nvSpPr>
        <p:spPr>
          <a:xfrm>
            <a:off x="1553818" y="753934"/>
            <a:ext cx="50166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cap="none" spc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домой, прадедушку часто</a:t>
            </a:r>
          </a:p>
          <a:p>
            <a:pPr algn="just"/>
            <a:r>
              <a:rPr lang="ru-RU" sz="2000" cap="none" spc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приглашали в Гуринскую школу, где он рассказывал,  что солдаты в первые дни войны были очень напуганы, н</a:t>
            </a:r>
            <a:r>
              <a:rPr lang="ru-RU" sz="200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е знали, как воевать, ведь многие из них это добровольцы, которые недавно с</a:t>
            </a:r>
            <a:r>
              <a:rPr lang="ru-RU" sz="2000" cap="none" spc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троили дома, растили хлеб и не думали, что возьмут оружие в руки.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C0379B-ECD0-45A9-A955-99FBF586C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17" y="878333"/>
            <a:ext cx="4421074" cy="2469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5E4319-01FC-4A25-84FE-EAA93B4A5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376" y="3549943"/>
            <a:ext cx="3783683" cy="23798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BD0E3A-7FC5-4929-B791-8F7F26DDB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98" y="3510544"/>
            <a:ext cx="3378017" cy="24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20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4940E7-0A55-41C0-B03D-0646E523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84FDBC-AA71-49AE-A3D3-7AFB51C7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434BD77-D95F-4652-801D-D95A6FBD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074231-1B16-4550-AC6A-3BA63DF761C3}"/>
              </a:ext>
            </a:extLst>
          </p:cNvPr>
          <p:cNvSpPr txBox="1"/>
          <p:nvPr/>
        </p:nvSpPr>
        <p:spPr>
          <a:xfrm>
            <a:off x="1517374" y="856129"/>
            <a:ext cx="5387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война закончилась, со слезами на глазах все встречали «День Победы». Все радовались, поздравляли друг друга, в этот день больше ни о чем не говорили, как о Победе.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BB7B17-B5D3-4161-AB1F-B863B54E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09" y="3032960"/>
            <a:ext cx="5341843" cy="26375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615B1B-88D9-45B9-BD98-10D02D082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291" y="942819"/>
            <a:ext cx="3729270" cy="24861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BDA27A0-9313-4F44-837C-7C39CE92C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291" y="3563936"/>
            <a:ext cx="3729270" cy="24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57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TM10001106[[fn=Эмблема]]</Template>
  <Company/>
  <PresentationFormat>Произвольный</PresentationFormat>
  <Paragraphs>29</Paragraphs>
  <Slides>15</Slides>
  <Notes>0</Notes>
  <TotalTime>397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Calibri Light</vt:lpstr>
      <vt:lpstr>Calibri</vt:lpstr>
      <vt:lpstr>Times New Roman</vt:lpstr>
      <vt:lpstr>XO Thames</vt:lpstr>
      <vt:lpstr>Тема Office</vt:lpstr>
      <vt:lpstr>Исследовательский проект Тема: «Мой прадедушка - защитник Родины»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Исследовательский проект      Тема: «Мой прадедушка - защитник Родины» </dc:title>
  <dc:creator>User</dc:creator>
  <cp:lastModifiedBy>User</cp:lastModifiedBy>
  <cp:revision>13</cp:revision>
  <dcterms:created xsi:type="dcterms:W3CDTF">2025-04-16T11:27:42Z</dcterms:created>
  <dcterms:modified xsi:type="dcterms:W3CDTF">2025-06-03T05:07:12Z</dcterms:modified>
</cp:coreProperties>
</file>